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11" autoAdjust="0"/>
    <p:restoredTop sz="94660"/>
  </p:normalViewPr>
  <p:slideViewPr>
    <p:cSldViewPr snapToGrid="0">
      <p:cViewPr>
        <p:scale>
          <a:sx n="100" d="100"/>
          <a:sy n="100" d="100"/>
        </p:scale>
        <p:origin x="114" y="-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42EC07-1D15-4E38-9900-37070A6EC565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11/17/2016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31B90-7E9B-4CCE-A565-CA5ABBE7B303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05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42EC07-1D15-4E38-9900-37070A6EC565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11/17/2016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31B90-7E9B-4CCE-A565-CA5ABBE7B303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952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42EC07-1D15-4E38-9900-37070A6EC565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11/17/2016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31B90-7E9B-4CCE-A565-CA5ABBE7B303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00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42EC07-1D15-4E38-9900-37070A6EC565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11/17/2016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31B90-7E9B-4CCE-A565-CA5ABBE7B303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305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42EC07-1D15-4E38-9900-37070A6EC565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11/17/2016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31B90-7E9B-4CCE-A565-CA5ABBE7B303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216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42EC07-1D15-4E38-9900-37070A6EC565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11/17/2016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31B90-7E9B-4CCE-A565-CA5ABBE7B303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617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42EC07-1D15-4E38-9900-37070A6EC565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11/17/2016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31B90-7E9B-4CCE-A565-CA5ABBE7B303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39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42EC07-1D15-4E38-9900-37070A6EC565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11/17/2016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31B90-7E9B-4CCE-A565-CA5ABBE7B303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353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42EC07-1D15-4E38-9900-37070A6EC565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11/17/2016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31B90-7E9B-4CCE-A565-CA5ABBE7B303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688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42EC07-1D15-4E38-9900-37070A6EC565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11/17/2016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31B90-7E9B-4CCE-A565-CA5ABBE7B303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125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Round Single Corner Rectangle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42EC07-1D15-4E38-9900-37070A6EC565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11/17/2016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231B90-7E9B-4CCE-A565-CA5ABBE7B303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65317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942EC07-1D15-4E38-9900-37070A6EC565}" type="datetimeFigureOut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11/17/2016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4231B90-7E9B-4CCE-A565-CA5ABBE7B303}" type="slidenum">
              <a:rPr lang="en-US" smtClean="0">
                <a:solidFill>
                  <a:srgbClr val="E3DED1">
                    <a:shade val="50000"/>
                  </a:srgbClr>
                </a:solidFill>
              </a:rPr>
              <a:pPr/>
              <a:t>‹#›</a:t>
            </a:fld>
            <a:endParaRPr lang="en-US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69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0" y="1820206"/>
            <a:ext cx="8037576" cy="1828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Health Care Symposium</a:t>
            </a:r>
            <a:b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“Health Reform: Where are We; Where are We Going?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46376" y="4114800"/>
            <a:ext cx="777240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Margaret Foster Riley, J.D.</a:t>
            </a:r>
          </a:p>
          <a:p>
            <a:r>
              <a:rPr lang="en-US" dirty="0" smtClean="0"/>
              <a:t>University of Virginia, Schools of Law and Medicine</a:t>
            </a:r>
          </a:p>
          <a:p>
            <a:r>
              <a:rPr lang="en-US" dirty="0" smtClean="0"/>
              <a:t>November 18, </a:t>
            </a:r>
            <a:r>
              <a:rPr lang="en-US" dirty="0" smtClean="0"/>
              <a:t>2016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19713"/>
            <a:ext cx="3143250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2913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Access</a:t>
            </a:r>
          </a:p>
          <a:p>
            <a:r>
              <a:rPr lang="en-US" sz="4000" dirty="0" smtClean="0"/>
              <a:t>Quality</a:t>
            </a:r>
          </a:p>
          <a:p>
            <a:r>
              <a:rPr lang="en-US" sz="4000" dirty="0" smtClean="0"/>
              <a:t>Affordability/Cost</a:t>
            </a:r>
          </a:p>
          <a:p>
            <a:r>
              <a:rPr lang="en-US" sz="4000" dirty="0" smtClean="0"/>
              <a:t>Choice</a:t>
            </a:r>
          </a:p>
          <a:p>
            <a:endParaRPr lang="en-US" sz="4000" dirty="0"/>
          </a:p>
          <a:p>
            <a:r>
              <a:rPr lang="en-US" sz="4000" dirty="0" smtClean="0"/>
              <a:t>Justice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739419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27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Verdana</vt:lpstr>
      <vt:lpstr>Wingdings 2</vt:lpstr>
      <vt:lpstr>Aspect</vt:lpstr>
      <vt:lpstr>Health Care Symposium “Health Reform: Where are We; Where are We Going?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Care Symposium “Health Reform: Where are We; Where are We Going?</dc:title>
  <dc:creator>Margaret Riley</dc:creator>
  <cp:lastModifiedBy>Margaret Riley</cp:lastModifiedBy>
  <cp:revision>2</cp:revision>
  <dcterms:created xsi:type="dcterms:W3CDTF">2016-11-17T18:25:21Z</dcterms:created>
  <dcterms:modified xsi:type="dcterms:W3CDTF">2016-11-17T18:30:12Z</dcterms:modified>
</cp:coreProperties>
</file>