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0" y="-30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17B7D-AD70-4CEF-997E-617A790E41CF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29263-4C53-4F1D-B638-DBAA29D5E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694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17B7D-AD70-4CEF-997E-617A790E41CF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29263-4C53-4F1D-B638-DBAA29D5E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893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17B7D-AD70-4CEF-997E-617A790E41CF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29263-4C53-4F1D-B638-DBAA29D5E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463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17B7D-AD70-4CEF-997E-617A790E41CF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29263-4C53-4F1D-B638-DBAA29D5E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103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17B7D-AD70-4CEF-997E-617A790E41CF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29263-4C53-4F1D-B638-DBAA29D5E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356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17B7D-AD70-4CEF-997E-617A790E41CF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29263-4C53-4F1D-B638-DBAA29D5E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890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17B7D-AD70-4CEF-997E-617A790E41CF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29263-4C53-4F1D-B638-DBAA29D5E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920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17B7D-AD70-4CEF-997E-617A790E41CF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29263-4C53-4F1D-B638-DBAA29D5E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289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17B7D-AD70-4CEF-997E-617A790E41CF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29263-4C53-4F1D-B638-DBAA29D5E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534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17B7D-AD70-4CEF-997E-617A790E41CF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29263-4C53-4F1D-B638-DBAA29D5E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779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17B7D-AD70-4CEF-997E-617A790E41CF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29263-4C53-4F1D-B638-DBAA29D5E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714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D17B7D-AD70-4CEF-997E-617A790E41CF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29263-4C53-4F1D-B638-DBAA29D5E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325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475" y="657225"/>
            <a:ext cx="6877050" cy="554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060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pbs.twimg.com/media/CxViro3WQAA724N.jpg:lar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0" y="-136525"/>
            <a:ext cx="11906250" cy="11410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0905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UVA Health System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</cp:revision>
  <dcterms:created xsi:type="dcterms:W3CDTF">2016-11-17T17:48:27Z</dcterms:created>
  <dcterms:modified xsi:type="dcterms:W3CDTF">2016-11-17T17:56:21Z</dcterms:modified>
</cp:coreProperties>
</file>